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5" r:id="rId1"/>
    <p:sldMasterId id="2147483937" r:id="rId2"/>
    <p:sldMasterId id="2147483949" r:id="rId3"/>
    <p:sldMasterId id="2147483961" r:id="rId4"/>
    <p:sldMasterId id="2147483973" r:id="rId5"/>
    <p:sldMasterId id="2147483985" r:id="rId6"/>
    <p:sldMasterId id="2147483997" r:id="rId7"/>
    <p:sldMasterId id="2147484009" r:id="rId8"/>
    <p:sldMasterId id="2147484021" r:id="rId9"/>
    <p:sldMasterId id="2147484033" r:id="rId10"/>
    <p:sldMasterId id="2147484046" r:id="rId11"/>
    <p:sldMasterId id="2147484058" r:id="rId12"/>
    <p:sldMasterId id="2147484070" r:id="rId13"/>
    <p:sldMasterId id="2147484082" r:id="rId14"/>
    <p:sldMasterId id="2147484094" r:id="rId15"/>
    <p:sldMasterId id="2147484106" r:id="rId16"/>
    <p:sldMasterId id="2147484118" r:id="rId17"/>
  </p:sldMasterIdLst>
  <p:notesMasterIdLst>
    <p:notesMasterId r:id="rId20"/>
  </p:notesMasterIdLst>
  <p:sldIdLst>
    <p:sldId id="261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øssang, Carine Samuelsen" initials="JCS" lastIdx="1" clrIdx="0">
    <p:extLst>
      <p:ext uri="{19B8F6BF-5375-455C-9EA6-DF929625EA0E}">
        <p15:presenceInfo xmlns:p15="http://schemas.microsoft.com/office/powerpoint/2012/main" userId="S::carsjos@sandnes.kommune.no::c451b6b2-695e-4b8e-9186-426d8b0ee6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1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7B43C-C05B-024C-B656-C7112CB9F7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52ECD-BA35-BF47-BA5F-F12D8994B3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D784A8-DBC2-A045-97BD-97CA39B41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911B199-AC2C-B442-B68B-37BBE0B9A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845E45-0350-7F41-9B41-E273814DB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E90236-5490-D54D-9340-66122921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82D452-19DC-B74B-90D0-05E173B7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318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940DD2-680A-4743-AB0A-19BD48D0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BEEC9BC-3BB6-3E4D-BB59-E8450DCE0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3C5D89-7EEE-FE41-BE1A-035FA251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728897-1F19-3E46-9B82-27CDE974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C047E1-7F95-0D46-B427-3828A87B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10086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4563-EDD9-D240-AEF0-E37882FA4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24958F8-8701-2744-8D70-043AB35EB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22015C-AEE3-8D4B-989D-DFF65249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D3B3B0-19D6-EB44-9F1F-09DD1B7E0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B56DB5-7BE1-2042-B96F-2FA8646D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78819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328D1-3D39-7E43-B97B-ED6E4CF8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147E8-7389-844D-8174-8F73B4FEA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C8F567-843C-634C-8C7E-E2097845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8B392D2-FD40-5B4D-AFD1-3EAEE0A3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3F220E-0FCF-B741-ABEB-C921CEE9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6352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3F083-B5C5-9149-8B27-AE3ADA7F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5AFBDF-DF0D-5F43-8566-F9260DE95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A6F081-0FFF-7B43-8703-505FED0C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CCEB5D-1FFF-CF45-A3FA-FCF620A5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7CB9C5-2D92-7348-B61B-2BC6DBB3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43971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F9217C-FE86-6848-89A2-7314D113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8FCB8E-70EC-A04E-A58C-A24B7B1D4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731CDB5-CEB3-B84F-9CC9-8152DE8F6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17A6172-0AED-024E-99DF-795C75BE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200D29A-9BF1-B44C-B04F-11E2CF6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6488CCB-BC26-214D-9995-692EEC67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17374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0AA0F0-A65E-704D-B42B-5A6C3B11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61A2DDD-23D5-D944-B986-AE18D1C25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705B36F-7885-934E-BF23-3CBAB5D16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8BAEF8A-7A93-094F-9306-09F3DC405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618FE04-E789-1146-9C7E-CFF1EADF8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D38BED0-EFC8-D944-B46E-0636A418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B6C2BCE-5B6F-4144-A99D-AAFA97A5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1A6EA7E-B8E2-224B-B9ED-65F8901E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00166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F0EF85-1D9C-6F44-AE3E-566051977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B83416D-244C-F340-A780-6CCC4E3A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B38F896-5CC6-664D-A453-A2A2EC75F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DB9FBB-F0FE-0846-A774-3B4DF089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3847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B5F5889-1A2C-F849-91B3-DF8D3C67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000F1AE-1FDD-F148-9272-6BDE6E0C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6DC0E4-D72F-DE43-B992-314C5F3BB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58316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A128F9-36AB-154F-845C-A70ADC41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057309-7914-364B-B27A-A47A5F6F9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2B5624C-2AC9-9C47-9628-C1C747121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EFAB2AB-E969-C14F-9FEE-F99C8003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C047154-132E-964C-BA62-4AF05C31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A90B3-8DF9-4646-A19C-918F0833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1257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5CA255-A452-644D-B4B2-EC91A83B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38C5CFA-2360-914F-A40D-A91C7B06AF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74E04FE-B022-7846-8008-43A885DAE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DBCA950-766A-C64A-9435-97AAC498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F079C97-7A3F-E842-AC3F-91DED95B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562CE5-71DD-054F-9A40-B0D01508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6054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6E2240-B309-8044-B928-B568A843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4A24DA3-2B65-A549-B02B-83449CE39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D629BA-3C7B-EE4A-98B0-20E714C5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011B197-DFA1-1348-9198-06686CC8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2E211F-4629-AC4C-81FE-0C73715D2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26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B031380-7D4C-8D48-9425-B9E1F9C2D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D2B3365-FABE-2948-BE08-E53337161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B19466-BD2B-6847-96DC-3992FBD8D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3376EC-CAEE-D341-A38A-028891AD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8F14F17-EE37-8548-8ACE-D82D301E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67237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2F66056-3945-9A49-9CFC-0A921D1E4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3F23FA4-6786-E646-BD69-1D9C2563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EFC60A-FC77-A749-AE0F-13CC68F1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58638B-530C-CB48-BE95-B9BF8F84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EF140F-245E-F544-920C-D2E99649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61712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6FF6B0-7CF0-9641-B46F-D14ABF5C7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9A123A0-CE9C-144D-8B1C-1B3A0E23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23AA724-B737-AD48-8AC0-3CFDEF6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A60BE4F-74E4-0846-BD58-9601D3A8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4608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8A6EEF-71B7-0C4B-969E-4024D26B7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D1E370E-B773-C34A-B9F6-2B7BE8D7E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F7F3DC-A454-4B40-A485-E71E3CDD8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1E9B40-7DD5-AD45-A29A-84E9329E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91819F-D33A-CB47-A17F-C1145DD5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83193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DC2A97-4869-F348-BBB5-BBA10AC5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3C4237-FBF9-5F47-9EF0-CC051EEC3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58867B-4CF9-B641-8ADC-B3A524D8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614123-40EB-B043-A5C8-27FB49B4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A3D4967-E859-7A4D-B31A-525260E9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41620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2C8088-85DD-F74A-8EA0-4E8B12E6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59DF7B-556D-C34B-9C39-1E04749E6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6A34EB-4547-E84A-A72E-4C253077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F8979D-DF67-4444-AC5E-5E772725C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A751C3-E61D-E14D-B17A-6E56EC00C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74376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6DB882-74AA-7042-AA94-6AF5C4E0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69BBEB-EDAD-E643-8A37-61A4C8B5D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DBE0A84-BBA6-D14E-9F3A-AFFEBF2F4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EF3E30-4E9B-514B-9AEB-FEC6EE45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73B99D-AD59-6B46-BF07-E44554955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F574FF7-9042-8D44-B51A-3261D1B8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061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F0CA88-22C0-AC4B-8DCD-3F9566B9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88D2F7-5E0A-234A-8351-4377B0C50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48379D-9A9F-024B-A8A0-9C3D11166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205AC21-63CB-7640-9ADF-BC26639F5A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D9BCA78-EB95-D147-9DBB-028759284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EE8C7C8-C25C-0943-AAA4-48F13AB1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2570569-5782-1745-A633-C9EF8628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DE45657-1BD5-6245-BD29-4F56EAC4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9934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BB651A-3327-764E-8D47-0DEC2F3A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BFF7EA1-2780-CB45-8E8D-CA6ED80C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B8D6838-C985-1B46-B399-EEF9DF8C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B3FAE7-B02E-1A48-911D-039693AE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70715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B72BA1D-3E99-204C-AB06-476BD815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8EE808C-4A5E-C746-B245-2DA1C6F1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67BBFC6-1C56-D348-96A4-F9C7786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25818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89BAAF-4A7F-9947-95F5-E62E0FE29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01CA95-A0C5-E249-9D76-D5EC136E1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05DB31F-09A9-5344-8B2C-B2DF0A1E8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D1A21BC-08B7-4B4E-A2C6-65470FD9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30FDFDD-93E6-CA4A-89C5-D40DC420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542441E-BD16-224A-B7FE-B305AE59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3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FF27D2-B469-DB46-9EB9-5854EE6BB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0AA3E07-CDBC-0344-B3C2-0699FFC7B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DCA4AE-6EFE-DB4F-A2C0-0C14F35A7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F4AAEF-4E78-2643-9F5E-76C8FF92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54D1952-A6DA-884A-A4F1-3690D4D1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4038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A107AC-B6DA-D747-9D61-0E9844ED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A74DF22-7F4D-3E41-A698-D6714938E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EEDC8E4-BCBC-9D40-8BE0-23E3E13FA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A99599D-A29C-0D46-A9A3-CC1D166B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70564DB-BD82-BC40-B293-A2E51093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DC23756-FD53-9247-95BB-2BE6527D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32701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44A4CC-95FC-9D41-A068-FFB9528E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AC3E434-EEE8-6241-AE2A-7BA34F08B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6FF4CC-6FD9-0045-85D5-5B4FDF69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B9E634-7556-4140-87F8-C1866F4C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04A690-CCED-D04A-B70C-61369273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6621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A79D81D-CE49-DC4A-B28D-378C9C8F3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640DE0F-D3B7-8347-86E7-4A83C6137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BB9330-47D9-2B4C-938F-28DB4C06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8B6488-568F-4F46-BB31-F026763A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950758-C508-EA48-AC3A-659D4BAE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6062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8B81A4-58AD-C842-9B51-A74A7AE0D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DC1A99E-2645-6047-B9D8-A8EE758B3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2D40D7-8E78-C34D-846D-743D9CEE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D287E8-E834-9645-B35C-6303D020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2665D5-C5E6-4F4F-9A13-AC051834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8946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CD77F4-5DB8-8F47-BCD8-385329B1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78BF26-B553-AC41-8F09-237085CA9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423991-E068-FE49-955F-AD2F6BE1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050359-7B81-244E-8571-F55DF4E6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E56900-C052-2E4B-B3D6-53CF058D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9012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94B75E-EDC2-484F-A1C2-828239A4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643748-2DC1-E24D-9B50-7DEAB8E55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B916D7-3E12-5247-8A87-159A1726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DDBF85-B58C-5E48-BD46-62A5F751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EEE1B8-C16A-4D42-A18F-5EEEB92E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02575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F95CB7-88F4-304B-926D-D85DA085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6C0227-2A1E-7F4C-ADEE-D0230B31A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23123E-8896-D34C-9C60-29F0B6CAF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37C37D0-8C01-AC4C-84E3-A4FF7B6B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D7A089E-EBDF-BD4D-96A5-FD8FF3B8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EFFAF4-506E-364A-8836-E5808F89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9193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8D2CC7-AFC5-D44F-84A5-5AEC1D17B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E052732-08D4-AA46-9A33-CCDA4D7FC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7FB79F-C543-9D48-B73E-8690E10AF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EF8E201-D076-CB4A-B91E-93EF96AD6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DD0DBFD-BEC0-F64D-A154-4EE65950A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A7F55CE-8516-854C-9D36-742880D3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3B6D0F1-F957-8C46-843C-88347164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514F142-92AD-7247-B18C-BA948C24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94947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494AB-69BC-C84F-B828-78C21CCB5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CE43405-49E0-674D-9B8B-E189B7F3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8DEF8B4-82BA-D64F-983B-498C6300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B512F1-B200-2D48-A6A8-8309EF05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8696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474C38C-1837-1942-AB31-EC5880B7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29C1FF9-58C8-A84A-8425-F74C56F8A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B6CBAD1-A2CC-7A45-8E5D-859FA56E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8894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0E76AF-2568-554E-B54D-6850A3CC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DBC96-70A0-CD45-9294-F0EAA6DB0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6CCC1F-2183-784A-9293-44860565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73E826-1FAD-FD4D-90B2-6331E25FB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7FF5DE-793D-A946-AF13-A6428F8D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30615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58880B-843B-7748-B6CC-38D699C0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B84D8B-F1B1-9043-8A5F-290B2B99F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2C9F232-7C75-9C4B-8631-12E82975F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67AF8F0-CD4B-F942-9042-36D2C8638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E118E8-E089-E840-B48C-DB9D17CD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D31CD8F-5EBE-E145-AA6D-4BCA6C0F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3028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56BF6A-94E5-6549-9191-991BE22E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45B2F50-AF0E-8242-B84A-B1AC17D73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42BBE3D-4014-9345-80A8-4EE5768FD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8782A32-C64F-9449-9FAC-3BDAA202C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1784FF1-A3F7-F147-991D-E97DDD77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9248D1-E1E9-1A4A-8410-E4BD5068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69143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13E79A-0DD8-2F43-9EE5-60FEC842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F314D9C-89F1-A242-8128-A11919180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03249D-455B-E24E-AD4B-CEB89031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1B318E-12F3-0943-95C7-EC57843A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75BD9E-B255-FA4F-AD95-5FDC8FCC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5869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3400D13-8DFC-2141-9878-F62FDFD10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FB6AE28-EA82-8947-9F6D-9031293DF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A31917-783B-EA4C-9726-2C689DBD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D24B05-6F35-D443-A58E-A97AD98C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FFBD6D-B4FE-3343-B6B3-BB85DBB4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84996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2F315E-3B5B-BF41-BD3D-F2376AA50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EC23DFA-60A1-F248-B51A-2A12F6BB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1FF11E-D046-DC4D-BB11-881BF54E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6FA16F-B3A6-AB40-B886-21E8B66B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ED302E-D197-2C46-BC16-21E63CD8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2826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27D088-12B3-A246-AFBD-2DEE9D12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759267-8E86-7C4B-BDC3-F88BC4A8F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086CC3-24DB-5D47-9776-CB1BA7B2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28098E-465D-FA4B-B37B-B1758B7C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738880-62AB-DA4B-992D-586C0FB1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92515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74ADD6-D727-4648-A468-3D5E14BB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407485-760C-5F45-B166-267C1D834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C5C18E-0264-AA42-AEDF-8F409EDA4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19A335-05AE-C14E-A76F-AB2EB1AA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33C221-1E2E-0842-B05D-D660D6F6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207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15DC1E-C30C-9341-A3F0-1D659F51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187164-73CF-D945-8EBD-4D14F4D4A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1758712-6299-C349-B926-2FEA59A27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E4FA6C5-6B29-3A4A-B915-79C2707C0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136D7B4-F3F6-F84D-B047-11A7EB5B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1179E0B-39D6-2749-8974-507D32C3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7746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468996-DA7D-8446-83D4-D241DA26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CEBA2A-A2F4-2F4E-8D47-A54F33906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83EEF33-EF3B-244A-82B4-FEF965E9D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7FAF166-DA9F-E248-BAFC-AC0CD1E10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A56F31A-3D57-0E49-AA48-3133EA7DF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29479A7-2495-824B-8C74-75234C4B6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80110D0-28DA-4449-8EFC-DB43316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A1AD5B5-5B8A-1049-8B37-A9D7EDD3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83676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3ADF10-B874-2942-B127-A7ACCF79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83CF300-E089-1C4C-8849-5FEA3E69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BBCB438-DEE9-3C4F-AEF3-E5FB4E52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B630A23-0FC2-BB4B-83DC-413145A7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5548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CE38F-6F5D-BB41-B819-A1E23166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AAC3C3F-E318-5644-AC9F-BC20E0E42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CE187F2-3864-584D-9CBF-722947D6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BE449F-5C07-4E4A-83E7-AF173726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4ACC20-2691-754A-B3A3-D9052706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5171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B1B3792-1FDB-6245-81D8-2CC7CC7B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D74B41-CCDB-AD43-B1EA-7330C6A9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96DC453-28DD-2043-B9E8-52F91884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53394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E0F70E-9AC0-8446-A97A-53607F9F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BAC592-2D9F-7646-B86A-69190DA4B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F611E84-E949-3A4E-83B6-E2ED797CA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4E1196C-75BB-DE42-AA06-047C8DD9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A98077B-1AA7-0E4A-9953-6DDAFCA66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912F3B1-F340-0646-A308-96BAA806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57835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8BB902-6EEA-094E-A902-93A993D3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FB223B4-844D-7141-A3D7-A76785708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769001-8DA8-E843-8A8D-D37FC6FC4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AF9B996-5CDC-2144-8791-EE4EBF0B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C387B70-E3A2-1046-BF14-87002D5E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1D2321A-437A-2342-AC17-30D97EC4C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6907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83D7F1-65F8-8D4B-96D2-71E4ADD6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F4D7DD8-915C-5747-93A7-5EC419FB7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6C4BFC2-2A0A-5244-915A-3AA71AA4C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41F24C-14A3-DF48-BB20-64F5631F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03D577-EF1C-7047-9463-EAE399C5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81399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13E8C7A-796A-B545-8A75-2B3DA65765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8D3CD43-9720-DE46-8B21-19099FDAC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3D79C7-807D-5447-9C7E-A3B1CE4E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D2023C-B31D-1549-87D8-19106B2F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F2E65B-6239-5A4D-9B7C-3C2B1B80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3909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1ACF63-B9A5-3948-ACD1-EAEEB1E15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54F0FF-115E-7D49-A70E-F91A4A733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E2B45F-382E-EC47-BC89-F3A57ACE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297F8E-69F2-2E45-BF5F-2C3A210F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120E6A-FA15-2A40-BE9A-AD2933D1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98140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C16DFA-6536-5447-B0A8-C95E87E0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DDFCA2-3410-CE49-BF82-3717C750D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1CF69D-0F15-6546-A9A1-72F7FAB5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6793D9-C2F0-2C49-A695-FB18ECBA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3DBF4DB-EB55-4E43-82C2-D0C123E0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66032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25A19F-9D9A-A143-8EB4-E8F4D03B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E596F83-332C-C440-94EF-EEC8A1469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94FF43-CC51-354D-A0A2-BD5472DB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2B016B-85E7-1148-B5EB-315303AB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95827F-E4D3-CC49-A316-E2432EB4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1255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727C20-9E48-6141-97A8-454F75F1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74D877-D730-E140-B2C7-18804C97A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5A24750-D317-774B-B3E2-80E15180B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E03AF7-4E4B-CA4C-8589-C6FFAA5B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8708F80-E455-7743-B915-22FBC12C9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04DC3EA-6293-DC4A-9188-B65E625B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45436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199DBC-601E-3B4F-B956-F1484506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378DB0-ED94-E144-B527-222DA556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4FECB6-43F6-3042-A86B-EC953F5C7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293CE6D-9CCB-114C-B1A7-069997C74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3991626-4486-3548-BC30-7A7F85943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E5B2DEC-6684-F94E-94BB-E7AACF28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27161A2-E870-0B48-A88B-6A4BF4692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F6F2046-1C2F-404E-9AB4-751D4273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7A352A-805A-D14A-B4F1-2AC1A2AB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E83E6A-6E0E-664B-B906-19663A096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C937303-40A1-4841-A25F-87FEC2F1A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C9CCE9A-49E5-8F49-9CE1-87746DBF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EEE4F1-93CB-FD4B-AB25-EF23F008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2188FF5-7A3B-2443-A083-F6638EC6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0035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D58AF3-94B2-F840-AC50-751905EC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EE66B5A-FC40-9A4A-8709-35345959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9F3CC70-E7DA-0E4A-A3C6-595F8D6DB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AD10EE-574B-524F-A3C2-D0C73148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428155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309FD6E-64E2-FC44-8122-2AE9AFB1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E50AF69-9BB1-7844-BFDC-AE838AA55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1CB4E56-8803-2A43-A36B-EBB7C4C7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5347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3B13E4-C25C-C741-94D3-0B7A3C484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EAF671-5798-1F4E-92D8-131CED9E9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C50C2B6-E23A-5E4F-843A-5EB334B3E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CAFF56-7C14-614E-8B63-6B8E3799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6446A80-2773-824A-8C3D-25137623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B84E875-013B-574B-B3CE-0F34B0E5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9135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DB1D97-E737-614E-8C92-A6434F9D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B4AB8D7-735F-B144-B8E5-615FB66D9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D014C0F-6FF4-8E4C-9D1C-E3BDED0CB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84836DE-E84B-C143-9181-5B5C5922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F19D6B-1A50-8C4B-951B-AEBABD42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C3B53CA-0375-2047-B8FF-DDA2BF99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2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D0EDC6-EE29-164E-997C-C343CC6D5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CE78A4A-071A-CB4C-9B30-C0039DA7A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A9411B-1B11-E74B-9384-6099A8D7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61B3EB-655E-B24A-9833-9EC55D99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8D535D-01A5-B740-9DDD-80643A7A1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340673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18E1285-ED00-5A45-A10D-0ABC2A37E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752DE19-FD69-474B-80EB-FAAB30FD4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D73EC1-277D-E04F-B2BD-1C4D1D5D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3C7D6B-1E53-9C44-93BD-D08AAFB1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446A8B-DEC8-4346-926C-470813DB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80558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50991B-B606-404B-A6CC-786B9A7C9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6750C5D-02D9-474D-AE5E-8737FE796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6CBE4C-0D6F-E54B-8710-556FBD13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AFFBDA-07FE-9540-A557-A8717DFC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21D760-3359-8D45-B866-DAF1C585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3699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20E90-3608-2047-94F8-20363296B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5E2146-FDFD-1146-A866-EE95F2C5D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37A858-09C8-8E4C-9B51-EEE8C3B9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DF32F6-34C0-1C40-BB78-C70A5524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907707F-1688-DF4C-9E02-F74FCA35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1164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7D8DAF-5835-6246-BFAA-4D601C88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E008DA-ED83-ED4B-99BD-778626C8B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3BD013-349D-D443-8829-BB037F7C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2FCB312-DBDF-314D-BBEE-45DA8322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03E706-9AB6-094B-81E8-FC9D3575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2823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470C53-66B3-B745-B4E3-7D67A11E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8012F3-F5DA-3442-9549-436BDD94D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B70A617-7ABF-1647-B6BD-D0EECC59D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1907FF1-5280-A347-85AF-34EB1BC50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3AF474F-B730-9E4C-AAD3-E496175E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CE9D140-E4E3-2E48-9163-914A9CAD9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247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A72696-2310-7648-A33B-7CEBD772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C1A547-F112-1F4D-A1C4-084F7A05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8C99145-747E-DB4C-AC72-969F5EF8B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7388330-E999-814D-B422-8FBB28E8F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5CF0AEF-C8BA-3E4B-A211-3CF995D8B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3D1D070-5AF8-DC4F-82C0-40024577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51A55EE-7B38-7F40-897C-2A4A013E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9137A0F-D208-4646-B198-0D97ED22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07222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2ED502-617D-4C41-8A99-22642F384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532BA3-FF36-5D4D-A845-52038466A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68BFD1B-A0CD-4A4A-9D3E-900A3A816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8CFB9AC-8D77-F04D-A5A0-38E71221A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0670D8C-9334-294A-AF9C-F51325E44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8EEEFAF-F14E-8643-8D02-8909BF8E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BF06E12-F060-8C43-8317-EBB20D69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3DDF9F1-0A07-6549-A5D7-6974C7A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84315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108ACF-F6AA-FE4C-948E-D4A6F42A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812B96F-DF2B-F845-841F-E20A2FE9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A559438-F073-8A49-B9C6-2E071873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57FC5B-F666-2343-8ACF-EA7863C3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19214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D3124BB-905B-764E-A328-FBDD7D6E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35E7694-9928-C442-943A-B4073210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976A62B-D47B-0F4F-B9CD-F8060BD8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0387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BDDE05-583B-CB42-9BF7-24A60DF1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7490FF-8617-0847-AF7C-09395461F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4C9B696-C9FE-AE4F-9F3E-7D714EF41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C5E477C-3919-D042-A236-51542EED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D8CCD24-5544-E649-829D-32AF32F8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AB91779-329F-3549-AE76-460E3059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75628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0ACF67-59A4-C64F-9D96-F3E67CCF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26F2083-73AE-CB44-9934-DA5F1682B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3A5526D-43CD-8A4E-A820-BC513A31E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DEB82D2-3AB3-DA49-A558-0EB356695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9CC77F9-91B8-9E44-9400-802D479C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3505A92-ABD3-1E49-AA27-3B331252C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98424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8D4ABC-ED75-1145-ADD5-2A059532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354EFFE-3558-3340-81F8-415B108C2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BC86BD-FFEC-764B-A4A7-991FCBE7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24DED7-4711-1E44-BA98-7EF64A26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DB115BC-B475-B345-9447-D1046EDB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31444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4BAD97F-2F14-A949-8D30-C13045F3E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53CC88F-CD94-2A44-9231-B3A01F4F5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225A6E-12B6-A546-8834-D7772472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7ADCD1-3F27-2948-BDFF-C7284C22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F8C356-5D6D-CE49-B79D-BDDC2995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8298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703D8B-1309-034E-BC88-AFB14C876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E1FCE49-8734-C14F-B28D-3E58A9F82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03301A-EB6D-614C-ACCE-D79B7B78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8C9BB8-55B6-6743-8168-3FCC9FD8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80C7F2-F680-684E-9FC5-6EA719B5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21753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A6B07A-8290-A34D-AC0A-F9FC4F20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1C774-5A6B-DA4B-9FD2-0C97E1040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2E63E2-F7DA-0343-B51A-18EBC8C0A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967E5B-AF12-144B-8AA0-C1080991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3A42F6-8292-464B-B74E-ABE40928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57286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08FB81-97FA-8840-838C-77033900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4F3AA4D-6723-3846-AD16-D6B382F07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A28C1E-6ED3-344C-8F5D-8C05D6F6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2528DE6-251A-C144-BB8F-B0ECB1B9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B60C29-B1E3-C94D-A053-5886BD1D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4429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D857F7-8854-574F-8065-1FB3E542C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969429F-9ED8-1244-85C5-D9294E0A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39395A7-B4B5-F54E-8DF9-451328A3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26BC0B7-6463-8F4E-BA18-BF2A9D50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96847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B30C3C-8068-1B4E-BA50-051D15E5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F49E1D-8F06-FE4D-97EE-E37D7346D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B1CE737-382A-8646-AE5A-EECE6D7B8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D53EBDA-D480-D140-8DA0-114C7C5C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460A131-4172-0A40-A890-89121BA2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BF03538-08C1-FA4F-9048-0A85C603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3041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829EBE-B5D4-F848-BE12-696D5A0A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3F2277B-C35F-8543-9421-96C1589E3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16641A-F35E-5F4A-9CA4-59B88E2EC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0E52F72-75FD-044D-BEB1-7BDD5663E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924A293-C324-6B48-87D9-5858BB4BB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A1ACC3A-CB1E-A84A-B66D-336960520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F7C4341-E5D9-1242-A445-22E67342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61EDB92-7144-1843-AF13-1960D0FE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7580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481653-01FF-334A-AA2F-80468EB8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6356FA3-8FCB-054A-A440-B0B33D9B9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92F37D7-4F7D-B940-9036-0AD189D3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0BA6036-12BF-AE4F-986A-850EAFCA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8757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DFCB607-D88A-DE4A-97FB-5DC3A0E62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6786B62-CE69-8D4B-97FE-DF0668F4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21738D-A1E5-6440-BD48-2E7773EB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8783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BD4BA5-0F1E-2946-837A-2DF2B207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138EE9-DE3F-4D41-8381-B726A54F2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F5834FB-9E49-594B-BA99-8E092FBD9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1E59D63-8378-3445-AE85-FC233125D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2380526-1317-4346-B078-6CC5CA9F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AFC113B-DDC2-794F-8AA8-3861199C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66405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5B6132-9B35-DF4D-866D-9688056E6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BCD2ADD-A824-6043-BD77-B601900FF2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9C9320-36A0-D848-804F-F430B2261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608717B-7406-334D-A396-79A9EA1BC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B79F8BD-276E-FB45-9D51-0FAB3C26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DF11F8-9A3C-9F4E-99F2-C4F6D3A2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6154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4B301A-7791-E04B-A7FA-70DE944D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4D37D69-D2BA-4846-A9CD-63BE253A3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8E6ED2-3F3C-8848-A0C4-378E7099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F340F9-6C53-4B4C-B9D6-1F382D28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8AB7E5-BB71-6E49-B0C4-952F0570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02471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61C33FB-56BA-1B40-8700-D4A4D5E6C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98382C0-BAE6-D941-8EBF-5DAEFE6EF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29E161-E38E-2148-AD85-6713D2E4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090C88-ABFD-1747-A12E-B5656B5A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902E57-1EE2-9F4A-BC17-57ADF8CE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857961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AE3892-32CA-2C47-9E02-70BE17F14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D3341BF-427C-8046-937B-F7836DD01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CD7224-98A3-784E-B167-78C6F30F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A0E278-1CC2-2A44-A13F-8E65FB3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00EED5-533B-2546-AFD2-9EF323FE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77879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F5FC0F-4EB1-1945-9181-62D77712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23B6FE-5ABD-3849-8D65-20DB38263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037CF1-B8E8-4E4C-9979-ADD82F89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2A6CCE-7BD9-BB47-B4DC-6B6B307B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C296D4-0BF0-AC4B-9B3B-E38F0626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5998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24A5E10-155B-2646-985C-0CF8467E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63EA4C0-CDCF-A84F-BA48-76A595AA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B9613DA-CFDC-8847-AA5A-03AC19977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15544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F8901D-B740-5442-BCDB-5F813EC8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B7D4935-A7C3-6E40-8198-36ED84D7F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7EEC93-5C02-944B-86A5-F716CA21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037153-BE9B-7B48-AABC-05C2D8A2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646168-FF08-EE4B-89B1-DC32203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260385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164CAF-22F8-084D-B24F-8E1BE8C7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24B345-84E2-C044-AEF7-61DEDFE69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208B9DD-8144-E341-B975-06DBCF04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7317ED-31F3-2841-B2C0-7077C752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D5336E9-C843-0245-A896-9B957B28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CC86F8-B146-A94F-8E12-FC860919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88823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6D181B-5038-1E41-9394-604BF8B6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E7C9CBC-74AF-984F-AC92-12E292C46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DF49A66-A119-144D-A000-0A520DDB4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B3CD3F3-D433-8E42-BF5C-2CFDFA327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97E8C6B-55E4-4F48-B592-12B2AC710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42DC8A5-0B0D-BC4A-A189-37E6D5FFB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A9AEC4A-532F-0546-8259-69CAB6F3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D906A97-5884-4943-AC67-CDD66242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4642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0843B5-1D8B-6F4E-9888-9381A5A7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E4704B2-0710-CC4C-9075-4CAFE576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E99DCD6-8BCC-1E49-81CB-20C49D35C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CD10515-75B4-F148-A26A-CB8605D5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9082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B5F5C38-9587-2244-8637-062662EE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E8A2590-822B-A143-89AC-27EE3400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CF7B128-F103-E94A-BE65-E55B3CE0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61234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9BBF38-F8F8-5347-B737-EEB10EC4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B77420-3EED-7642-A68E-C3FE4568B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10CCDE-BA13-8F46-A025-5F6037C0D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0FE7CD-3822-9A41-B4B3-8EB822B0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51201F6-7F06-C74A-AD18-C6120C1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7536F2C-16B4-534E-AA2D-DF064746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33388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47E752-24E2-6C4A-A6DB-B0014A8E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B85967A-E820-3248-8013-1E5AA8EC3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9BAFA7-E028-7940-9073-5BF5967F2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481F4E-5294-E243-9105-EE677FFD4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611F29D-322A-6948-B64C-DB738FDA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360AB6-582F-5843-ACB2-4A1B294D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5141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CDD814-1A2D-9B4F-9D81-DD577900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A03293A-D0A7-2E41-8955-D3D8C28CE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EF1D8B-FB6B-BE43-9503-5BF311E9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BBAD32-FDA4-2442-A9E2-16D947878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7502D4-FCEF-5E4C-8E7F-D3C59CA5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69419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CDC49DB-858B-C044-B6F7-70892DE56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C958343-AB0C-154A-931B-D95B099B1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F78F318-BB84-004A-A030-5EBF48D3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77DFED-DFF9-7747-8823-EAACD010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3F91334-CD58-8045-A65E-5557EB0E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275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0EF04B-498F-B940-B6EB-C6B8D8D4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B7A884-1AFB-8E45-988B-76E6763D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878D20B-0C70-4342-B649-95EE2C5AC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DE41CC4-6C9D-9F49-A429-10DD4EFC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D797E7C-1CE1-614A-8818-EC1092D4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593A97A-5214-6347-BEA3-46798BAA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086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8F25EF-19F0-DD42-9284-F876178D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0201F8-E8E6-6A4D-AA29-0376BD7F3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0AC634-E721-6C4D-BBE0-1ABFD9E3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800DCF-CBF7-5941-933D-77CD5386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E7B834-4E13-C34D-8332-3D244799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90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6621EA-C805-D04A-846C-1971A1DF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55BD287-4945-EE43-8420-1E8813926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C2B5869-5D07-F347-AE60-8C80ED90F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396F72-1307-C946-B307-53AB4131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61EAAC5-89D5-3C43-884C-55E5D87B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BA63913-584F-F44B-B748-5B9CC7C9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004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78DABB-1CD2-BE48-91A6-1A584DE8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7B390E0-F25C-C84A-B93F-2090CC689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75CAD1-B169-814F-B63F-6390B156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188613-8248-2148-B868-A885690C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CEA885-12ED-8D4C-9636-3B67799F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0014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D44EE22-14DE-174B-B667-D5D86D36B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38CDE9-2D92-844D-BF08-E417DB814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110921-206D-3146-9C31-B6F9FABE7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E430BAF-516D-2942-A3BD-8551DA24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DA437C-D8A0-2B4D-A162-207D0AA2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316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88D9C0-94AA-8A45-8B86-18C6D3F2A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9D1D7B8-B908-4B47-93BC-E761DDF65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A89B07-34B5-8A40-9E59-20D14733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8E9AE6-71B9-BC48-A819-FDDE51B2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4E609F-98C6-B944-BDA3-A5BCBC0D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1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00CC13-FF2B-7740-AD5F-054F1E84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F43EA5-08EE-384B-B286-BA43AFA8F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22AFB0-75C8-BC4C-9A41-1F82959F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020D72-CB1C-D848-B374-3C5ACDCE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1561C1-7866-034C-BAEF-B57E37B1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911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2BABD4-D573-FA47-B13C-3D8DF290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9AC2D9-166E-6643-BA6F-A7841A7EE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77B364-AB2C-C24E-8F81-57B5714F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E537159-0857-6948-AAC9-4ADC6032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4233B8-4F3D-BB41-9979-E480F8E5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171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E6C37D-EA43-1746-BADF-DB2A7C17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49E361-6002-934B-8F75-3D94C21CF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56759C6-6E9E-684E-8659-BB571E3FB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77344A4-B269-AD45-8C5E-298DF32B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E1527D3-BD88-864B-9589-8C909554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8D5D7D-468D-9443-A8B6-5EF66E74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44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8B6A4B-4B14-744A-A95A-10459B5D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15069A-3AA5-1C4E-97B6-2F6DF8FDB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81C132B-30FB-4648-9535-F6B5281AE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9DDEE3-A509-B543-8A28-A110B7194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833267A-1ABF-7045-BE1E-54ADF428E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1DC6358-36E3-3641-9B29-240FD749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B2949D3-4E26-BC47-8A24-A562CB71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9D83E9D-F525-944F-9C7C-EA9D3B45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534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27F341-80F1-9F47-ABC9-04C73BDD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E612257-216C-DF4C-AA64-D0BFDB2E1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E80718C-1B90-6049-A94B-D134DE75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8C84F5-378F-1546-A1D2-914EEFD4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4073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4726235-DB48-2744-B1D0-1F4FC99C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BDD57CA-F78D-6645-A0F4-1D531511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990B2C-9192-D84D-BABE-EDE445A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465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7F1B53-C6C8-D549-97EB-714673E7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1B9C56-83C1-A144-9D1E-FC96E0BA4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06CDA4-4753-B447-9DDA-4C2B6867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4394AD-67C0-C549-B712-3265D9A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088DF5-200D-5A4F-94DA-EEBAB28A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44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82415F-990F-C448-AF8B-8BB9874A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633380-287C-CD4B-843F-A448DA72F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F75DAF-1436-184B-80EB-816695523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7D9C6AB-7120-334F-921B-B8329BC4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72C89A-35E2-024A-901E-19CA48435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562BED5-5DE0-6C4E-9AFA-3CCA1B98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6721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B817B-7077-0148-A1EC-973437C2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D9276E3-C90B-7141-8FE2-F2037C5FB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4A1772-C783-4C43-A9E4-8B6C4D581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3EDB4AF-6280-DD4A-874C-ECBA456BC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A6EB62-14FA-DA44-9811-215A3A26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7ADBC9-1E0C-C745-BDB8-52E9B7F1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5041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29D54B-7031-0743-9188-870E626C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0D98A6E-8A16-9047-A83A-F59AFE4EC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EBEA44-5FFD-874E-9354-C0D852B8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E30CED-6554-E041-999D-0D9B0158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E6F4CAF-0975-C14B-8320-0C052C48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249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C8C340F-893B-4949-A639-8141C1231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ECE925C-1428-914E-A0E4-ACAB88208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803EA7-83AF-BC4B-99D2-03306676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1D38333-BA6F-CB40-960E-94F9454F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09BA3B-DB0C-9443-BDCA-2183F740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9317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58D3C2-3C9A-FF40-B06E-3BBA192C3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6DEAE5F-DE51-E04D-A5E9-69322A48D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7B028E-D5A5-FB4C-AFE5-B22182A2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D38FF1-2038-4B4D-B6DB-44CB508C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007664-F78F-B74E-91AF-AFA75335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74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C8F9BD-B6C3-B649-8C46-141AFE28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8C4847-93A5-DE41-821F-4296F821B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681823-582C-724F-BF8F-DB294968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9040BA-2F1A-DE4E-A3BC-2E6E3EB9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9095E8D-F821-8F41-B93B-3B733AA0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4638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6C5CEB-FE4D-244C-A919-C80A6884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BA0668-5644-FD4D-82F4-9B0147F8B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2BAF9B-B15A-7C41-9CB0-B1B004CFE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447A52-F607-E446-8A8D-A599A456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43FCE0-42D2-AA44-BBCE-255CE64E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2916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27A417-96DB-D944-A03C-483E12A1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C324B3-8F08-504B-8BD7-A351EF784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4D2FD1-FA36-1945-B58D-510495448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A3B63DD-57BD-6D4C-956C-2FA47684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3351541-F1BC-F745-9BD4-A642C91C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5D176E-EDBC-B94A-9094-DB908F8E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6958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09D048-EC5C-2449-BA85-0937BE2B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7F4DDA-1AA3-4341-B5CB-B2F09E94C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E333285-6658-504A-91C9-6E966F2C4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5A9588D-F97C-1A44-87C7-2CA4DFFCC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A88B1D8-45E8-494F-A1DC-24B8977B5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BB8158E-C07B-264D-A16D-16D3A623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B04E8ED-A13B-E04C-85F4-B9D2FEFCC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4C27709-CA7E-8E4C-BEEE-003A1679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7773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FD749-13B9-5A46-BC07-3C24E059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36E30F-6FBA-5E4D-93D1-40EE1992B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B344E97-4447-1144-800C-9CE8B4357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041A16C-7783-534A-ABCA-B4BC9E66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543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BDE50D-9BDC-1842-AB17-845ECF13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ED70A6-AFF9-4044-B103-B87C76496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DA0B57-9A79-1A48-AD6E-B9B3F66AF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235960-65C0-4340-8492-99926186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ED72A2-5555-BA4D-9E3F-8BACFAE8F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F7B494A-475E-FA47-A7F8-72D0E779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6949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8B0C89C-178A-7547-BFC6-C1CA4C4D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21DB90F-2D91-4047-B519-22A503B9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063B9D2-944E-9641-BF4E-D1D9423D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7020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118989-3365-A74B-AF65-7D512D78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8FC9D1-920C-C443-B4B4-B006083F7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33A9D85-EEC6-784A-9B7B-9529210B6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ADC68FF-FC93-004F-B7C6-3E4EB81B4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72EA027-3CF6-7B40-90DE-5F22C586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3CEDD99-01CD-5D4C-89AA-5DFF0E53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2361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FF75E3-34BD-B14F-9A1D-FEB8A3FE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38D2FD8-9519-3445-A34A-8299B05C6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EB8FDDB-72E6-A643-A740-57928998A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933CDF-946C-9D4E-B3BB-D4EA160D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8344B8-F003-8644-B313-86DC9CF7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5C270B-5F97-3442-94BE-4AE5D82E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039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8A6842-1C91-8646-8DBE-10D7AAA03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9BAB9DD-8709-BB42-AAC6-BDA0079F1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A27CC7-C3E8-364F-9F9E-B88758C7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E9EB4B0-24A9-4B4B-9B6F-9CE6B722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E15D4E0-48C8-1E4A-AAB2-9283365C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7042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533EC78-C2C6-2441-9CD7-1D0AAAEDE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52E995E-35A4-F04E-AC2F-791DED890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9D8F22-E151-E940-BF8A-FF947299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7E80DB-843C-6A47-B046-1AB98B09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6CD6ED-15F2-3648-9425-C3057646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747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17EA74-BA6F-3342-A8A5-29D870BA7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002C002-9266-544F-9FDD-58B10554A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7D789D-938C-3941-8513-12763BE1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7A3BE9-1DDA-6242-9720-93A210FC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DD2B1A-3D98-4E40-B467-846CEBF0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469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ACF16D-ED0D-DA42-BE53-382DB93B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4605DD-A979-EC43-9F34-6C47640F6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DAE37A-E666-1349-BD20-3E914546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4371BC-8815-3842-B39A-3F072815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198B97B-144B-6641-8E3F-D4A618D2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47303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07E4A6-D798-0941-97CB-DA223A3C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C74055B-AD5C-4A46-8DDE-FDB9832D8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276329-7AE1-1A42-ACFA-78EA4D24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A9A250-8450-D24E-A7A5-3F3E6B46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D362AF-C5BD-6447-BD5E-E0C39BBB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1396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F7ADDD-9DB7-0F4F-8249-97421760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F3B844-D894-BE46-9CAD-98F3250C1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8E6E49-E398-6B4C-B0B4-F96084E1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1CC606F-B2FC-8246-84A8-F2BFCF24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5EAE67-965C-2A43-B0BD-F622AB03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E6D13B2-8236-8E44-AAE3-B478B70CD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256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F7EFA8-4E76-5943-BD6E-960BEBF6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DD5DA7B-EB54-4644-A0B8-564B86799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203B02-8FB6-634B-ABE0-579B9E26D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48A8324-3FD5-C945-A2F2-C4CFDD3EF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94B01BF-1E98-EB48-872C-F2397227C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B4EA1B7-EF75-8E45-A0B5-B516D0B0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FB0560B-9E06-A844-8153-301E8CB8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104D2E5-FD2B-9949-AF28-531FE9DF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55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5B88F2-7150-8C4D-90B3-A56828214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F35BE7-8F17-394F-B520-947C3AB0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69CB44-91F0-9346-AB74-5AB795665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2E38560-6A60-8140-9E61-6F6610158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ECD3E64-0623-554F-9EFE-4FE85792A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CB632A4-D2E4-EE4E-B2AE-36C77902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3CC5ADC-568C-7044-A692-4B678913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4A154AC-8868-A948-BEE9-AB455E34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159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B3F926-F1CE-1E40-9AD4-B6189051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093CF1E-172C-614C-9B52-A6DB6CBB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20AA4F4-03FA-D745-8FEF-1A1BB92F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C03B52-B3A4-5D4D-B058-6A9A9B26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1848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E3E5830-BB6F-F840-B19B-12690B543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746B731-995E-6542-8D46-48E53B06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93FD41-A967-9249-8AD1-2A2E2318E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0149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6DA8AF-7989-9B45-A51E-2048DBBA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903D4A-012F-3D4C-9DE6-50987CC84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AA40896-FDC2-A342-A5F3-C203E5C9E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AC78AE-AA84-4742-A8EC-D06D6C51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DF2E63D-E9B9-1C42-8BB5-FDF2F213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24B252D-36E0-E94F-8A9A-3EEDC367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211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7587F6-BB48-994E-9CAA-69206B90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E6951A0-BE81-2B4A-8280-14A92EF443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0D1BD11-99D3-A949-A03E-73D5831B2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31B1ED-50BD-894F-B824-AB145A43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648E1C-5B0E-B447-B301-FC72D88B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890CC4E-C0DE-E747-8018-FFDEDF18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768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B440B1-ADCA-EB4C-9AC2-B431EEED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324BBB0-2476-0E45-9FC0-4C47D5B8E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C2A3EC-6065-FB49-BA97-D025AFAB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408F07-5C72-7F4D-B3A3-0674169F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5E732D-1E81-2141-AE96-BF8E07C9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4652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C8D59DD-0A96-E042-BBED-5EC568D75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079682F-A014-4F4B-B789-FEAC5C9AC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E08037-1C86-8641-B1BD-5A2B1A7B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ECCDC1-A31F-4F49-B627-225B92A9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836B10-889B-944C-83CF-83A9AF28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861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AD82A4-429D-FA48-9CF5-5C542E223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09ABE1E-0CAF-6E4E-AA5B-5E56F30A8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457A7B-F226-B74C-B1F2-3598E921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C18956-78E2-914A-A529-29647BFC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5A06E1-0CA2-EC4F-808C-28472E4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8358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7BEDE0-80C4-EC40-9260-32B84188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DAEEFE-7779-4C48-B097-F050213BB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04B055-0982-5E47-9E83-3E68A235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2A5090-C652-6547-B97C-782004CB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5CC326-8F56-A041-8356-1F741AF04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37248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690175-5363-1045-ADB6-E5CB4167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569DEC8-AF42-D146-88AB-31D7B9210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ED2045-4C1C-5A4B-B34F-12F38AB9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18537E-7FF6-AF45-B604-797B6577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E3AB9D-6DCC-CB45-B63E-5CAF24719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6381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ED8F8C-4BA4-BA47-BFB8-C81DF19A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AC6B25-752B-9847-926D-BE8F78213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16DCDB-9003-3F48-93B5-5B0ACBFBD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442B784-3A2B-8D4F-8DA4-57EEA8CC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B5877CB-3A9A-2941-9C93-79C682E9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4E5CDB3-5655-B943-A350-A116FEDD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214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861E36-F019-9348-BEF0-824C78A7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E5E1545-08CF-9647-9416-CF7C48766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2369D44-A804-9A4F-9B23-80DB3BEE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7C36F3-E33E-194D-AFE7-93D2DFF1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1686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0C075-00EC-CA40-9E9A-87C48FA3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B374DAA-B01F-CA4C-9985-98B883916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634CDDD-247E-5642-A3B2-C471FE138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3E69B13-753A-6348-9376-D47FAB012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8926607-3466-D543-A3DA-035B3A082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2C6EAB27-1991-914F-8345-9981AC37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FBC3B4F-1106-D144-9934-78F66687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20D5545-BB6F-2244-8411-9255336A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1382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42095A-EB7B-0C4E-93B0-D85E6982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7C9540-7DD2-F447-91D6-4CF1E42D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57E61DF-F5C5-6C44-97BC-2F754BD5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620A58F-6A23-3647-823D-AC3451597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6548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C523A59-293F-E649-B3B8-A3E1F41A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BE84205-868C-E545-B160-D2730E50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2553A6-E755-E34B-8B99-8D2A9636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6138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A3E446-4E4F-BD47-A099-8717236CB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8B2210-9523-6A4B-802A-26AD803D6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FEBD07-FB7F-C94A-B9DA-5D060676C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7E9F0F-154A-1442-82F6-943DD577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02A6D8-D76B-2E4B-BA2E-9A6EDD47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4DD5585-E8E6-1A49-85DB-60B467BE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3715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A481AC-9BD5-CF48-A559-07B925FE2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AE32EDC-80EE-7742-9E2F-1BCD294D1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44FE7D-DF7F-AC4D-9341-9EC405BCC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4238EF9-7F01-8A45-B022-A9AB70D6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E9A69B5-8D00-3243-9650-F8A668FE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52B4D9E-A0DC-C346-84FE-A0F5DFD2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7030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866C60-9EB2-0A4A-A7EE-DF96EEE45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3ADDEEC-FF2D-7B42-9968-727D4E6D6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E28155-C598-4A4E-A44F-D05224AC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E3F6F9-CE6F-594C-82DD-0E1E1F3C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D57E17-CE39-8745-B7AD-939B57429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0090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4FD3CC4-4A02-AC4E-BB9B-029E40E57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C9071E3-3FFB-0E47-87F8-D232E1341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509BA-0FC6-054F-8FAA-E29D714F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030F84-DE8A-D84D-AED4-9402DFFB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53F6D0-3A83-7C42-9AF5-3AC61FCC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06474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E9D846-3580-8B4F-9205-3D168B09C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B22812E-5CCD-8E42-AF13-C227BBEEE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EF02CC-E561-7E4B-9245-20507E55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ED20A1-F3C8-1946-81E5-5FF2AD90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BE2391-5243-5642-A3F9-A9534AF7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4951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EC95B5-3949-014A-B4C1-563ABFE8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637AB4-E598-DD42-A916-F23C4F33C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22A5C1-B595-CB45-AC3D-9AD4394C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A036EB2-8735-3941-B937-82F45B5D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409090-5DF4-E14F-A33B-6A1054BC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49687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7ED095-EE95-A342-9162-45867EF2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4CF1DA-8C61-EE4A-B682-08E9CBC84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AC311B-046B-0E42-BADB-F84F1BAB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B3F12A-975C-734D-B3BB-A15659CF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AEF0A9D-BBBF-ED4D-A6EE-DD2A63FC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028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01AD204-46B5-CD4B-BF2B-0AEFAD0B8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E02BA57-9768-7E40-A09D-958A1303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6A2734-43F7-B547-BF17-6FE239FE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0959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C5CA1B-F73D-6548-B92E-426B2B2A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7ACBD1-7F65-DB41-B4AC-1FAA1D85D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D283BE7-D9E7-3C4A-B475-1BAFB9432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724DF9-72C2-0742-83EC-FE9B0455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BFE10C7-C7F8-7B46-8E50-BA72D76D4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1466C0F-97A9-1843-A9B8-EFBF60D9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53046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5136F7-129D-3B49-B88D-E5C3B590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658E49-5D32-CE4F-B161-462CFFFAA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16347FB-1E44-3F47-98DE-7F1928F97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810C4DC-A327-CB46-AE8D-5ED90A9D91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B72E89F-1F60-3F49-9A46-9E76E3603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B4D9BE9-C352-6245-A0E3-5E3E7A0D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D48868B-F9C2-F348-942B-9723006C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7CE2943-E073-3146-B51F-B11D451A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6992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A61AAC-8FF9-8C43-B5D2-6396BDEF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87B4869-398C-C840-B335-29326525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D3ABE41-38DF-8442-B884-757AE0BF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FDAB330-5CEE-0E4D-99E5-6BC74B1D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5422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5E6727-AF76-7442-8999-B060C675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584080-6C4A-A64F-ABCA-A087B744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A9FA5D-1667-2E49-B40E-5CE07505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2341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741166-9E7B-314E-AEEF-01124898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C03FEC-1B8E-ED41-AB4E-05BE49EE6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08887C1-3A1A-AD4C-9BE6-6977A6F89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19F8C5-2A29-7949-A0C7-DB035A9C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91CE3C-453C-7F46-A5EC-9B5D7ED9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4107992-2E3D-994C-8588-55E5FC54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5832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C06939-8FD8-EA4A-961B-DD9CA976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971B28D-4258-004D-95F8-417BC942A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06CF43-B643-0845-ADDC-3C933F6D4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F6103EE-2A2F-DF4A-A30C-FA442B1D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4846C91-0B1F-4440-8CD3-DB719D49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3EFAB6D-4079-C64D-819C-F0FD69EF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46364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521B0C-CB3E-BF43-801D-3B42BBAD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2308526-45A7-C247-A2D6-923988E85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DACEF8-A32C-CB4B-B6CA-03C399CE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51206E-D52B-0A40-9270-A281F0C5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AE7EB9-291E-9544-9F25-1676F785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99298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87BB714-0A2D-164C-971A-1CFBDE57B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38B34E1-FCD1-CE4C-9C51-A1B21B696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9E9266-2040-7048-9AC2-8D8F11F6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E340DB-733E-0046-9E76-8ABDAF47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8DA8C4-89C0-334E-8C98-79719A25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751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05F439-ED68-7E4C-A95E-94138CDA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BE1EE13-9EE9-1C48-9666-A192CE42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DC2C84-036B-7047-9BC0-8EFE742B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03EE18-FE7A-0843-AC61-95C50A87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9C24BEE-344E-A24A-A282-09274F99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15081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C64D82-2C95-984F-852E-C8C850D2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C58E4D-F194-174D-941E-37716C386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F1384F-8F00-4049-BB57-F2F256AD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6224EC-6862-7641-9B75-E8B9AE6E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D3AD7C-668E-0C4F-92CA-FEC6733D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416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115717-C779-EA45-8603-3A9F711F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3711CE-332C-CF40-A484-B63BDDE6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13B56C-CAB7-F64F-B0C7-3E3CD5DAC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7972237-78AF-C24B-B45F-C5105A351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642C905-D74B-9C48-BA06-C228F7E7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1DB116D-BF08-2A42-9DE2-F070F775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5485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D241C7-316C-894E-BFF7-AFDA5A69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184793-2422-AC4D-A647-70F8AFBFA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005B36C-5E5E-2F4B-B3CE-8CBDA0BF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7AE4CE5-BA10-C743-A31D-54E6BF6BF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2F6B55-5196-D440-9D87-664DB050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25915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062406-7469-D244-A88C-3DEB9270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86A7ED-9206-4346-A094-E64C0FF91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FCA8647-B44D-1644-83CA-0EB34D7B3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47CFFB-587F-154F-B9AB-B689C326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5E1AF98-447E-CA43-91F9-4C36F542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0F5FA2C-016D-5744-B2D9-98EB9EFF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361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9DB9B1-A74B-424F-A10C-0AFA6877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9AA6F38-B9FB-E84F-A5D4-BB6F579C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A79FF29-1EB1-EF4A-A8E4-1F5300BF0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1024478-1385-8242-A22E-B8BFD72D3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83CFBD8-0165-E44A-BD8A-5FA091871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DA527F4-C80B-1A49-8915-DD8D65FB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AD19B30-375D-4541-BF24-503C1B6C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DD1DD9D-0432-C94B-8D22-4B92D9868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929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7F573B-7987-E141-8C89-C06EA4A4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8DAFAB4-97BB-4946-9F4D-858DBB27F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596AC97-808D-3A45-BB98-E1A3E568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C0DE0F-6B5B-674C-8649-AF805174D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07984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8F12AE0-E7A9-8343-BE3C-2427E0C5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A5387F0-4435-EE4F-8A7C-773B0A49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E49DF5D-57D8-DD48-B757-ED51D521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1823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D1B17-F20A-6C4F-BA12-0101E1D4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C85568-21FE-3C42-991D-4610554C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C74164A-4841-C54F-B25B-D20BC4170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E50C94C-2835-E64E-9BA8-8EC36DB5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69E53C4-D681-DA4B-AD68-5EBAF965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259CE82-51A2-C246-AF26-4B78A120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4665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29451-F83F-3D4B-BEA0-DC6317C6F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74354A6-6754-834C-B45E-46003BF6A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F78047-022C-D646-A688-0EDF8070F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4BF6F0A-B51C-004B-80BC-048A8A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6E6C0C8-53BC-034A-92A2-8DD2765A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F2E6FE-D90E-734A-B95A-463A066E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0793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629672-9AB5-2D4E-BF80-C02CCE8C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54C4DC8-EF1E-A444-8E29-95E627C49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BE4D56-BDAE-CB4D-BAC2-099C10A8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3DA7AC1-6037-ED4A-9D13-A27256F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A66D6E-F235-C14E-8DDF-2E8BC938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74001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F8B5880-7DFC-6E4A-942F-15557DC0F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E98D87A-9EBE-D74F-85E2-EB3B45FF6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F066D9-F5C0-3942-8936-4CD7E916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AFC29E-241F-1C47-BBD0-E1245584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18976A-F805-BE4D-A84F-52FE3E23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92745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A22E44-7D1F-C848-8A3E-FF1D6A911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BB9EAA1-8CF7-3B4F-8E1B-F341784F1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5B07F5-25AD-9047-8F29-5319CF85E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578F1D-A00B-5F42-A246-F2CD9F62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425DA-17C5-5A4E-9153-A581B027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535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1EF764-43B6-1D47-8116-20EFFEB9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A1A6BB8-810C-FD45-B2B5-B2115914B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E147FAB-FB88-094D-AD51-66F51DAE3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337B97C-29E5-EE43-903F-542DFD5E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40E0FF-5BCA-4E42-ACDD-B36DC115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8774B34-45A9-F447-8AD2-01B655BF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9864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3EA509-016C-5B41-9609-2A35B85A4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494F8C-69BA-544A-AC65-277AB1DF0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0214A3A-5381-B04E-B09A-3A8B27146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232702-BBB1-274B-B6EB-E69501EEA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D36800-8C5F-D245-B8F1-1C20FEA6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7792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3C195-63C0-9440-83C7-665010EAB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A2E461-4A80-534E-BCBF-3660538DF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FE092D-8362-CB4F-9F35-B2F86EEA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D9B646-C655-554C-8C57-C962BFD0A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F40431-D14F-114D-8544-404D69F7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6973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B586D3-A533-0F4B-997E-82FCCC22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787926-020D-014E-BFA6-09793C580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F464FF3-ACFA-2440-AD7C-31DA95AE4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50D64A-A5F9-404F-8D88-5E4FBDA1F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618DE8-A2C5-4049-8C4C-1B0B8D32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2175351-976D-CB45-9B2B-8DBA1356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0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162E71-6FF9-BB45-9049-9162FA1FF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E4F922-30D1-234E-8182-AF755CD2D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BD9F5A8-8F38-1A47-8515-2520704CC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59098DD-FE03-B043-866E-24C708D69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0ED74F2-3362-994A-81E1-B0A8B60F0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5BAB25E-F147-1D4A-8CC6-902A7E31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FA11557-FE5E-084C-8300-8961CDE0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95A42B4-7008-334B-9664-A925FC37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883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AE47EA-8975-3A45-BD0E-0F404683C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980A094-5092-9646-8EDF-ABC5CC0C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7D28936-A362-3243-952B-25160D2A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383E5BA-F7A9-B84F-8C62-3EC7E919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8467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FFAF3AC-FB82-9F4C-98A2-E2F6F8623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0F08573-7F55-284B-A52F-285BFE79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94FFC82-CF6F-5E43-823C-FAF20A20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60448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65DC27-4856-CB47-B174-81C9D9A8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3BED38-E8E9-DC48-947E-4061D24FC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C26E8C4-C7AD-EF4D-B97C-21B0757F7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3DABBF0-EC66-A64C-AB26-274A7576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CDBC182-7692-ED45-B3FD-45EC0157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E177AC3-1EED-E540-BC11-2B245886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43809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C75B9F-86D8-8845-95BB-E025440B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FB038A9-A12D-1645-9DDD-DEDB5DB41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1F5519-DF7F-C740-919E-30DECC7A0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603DD7F-B1C7-0B42-B028-B38ED091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A211F6C-DC24-864B-9D30-E83585F8E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1EB7723-AD80-E347-A468-F208D22B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17374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C7851F-80E6-774A-BBEE-5DD662166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776F82C-FD5B-1142-9E26-B574B930B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0C116F-6198-A249-921D-346F630D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B7621FC-BABA-DD42-9BAF-B70A8FD00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4940ED-73F3-9A44-91CA-852663C8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83291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DF9089A-7A13-EF42-B793-89F5649D3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1EC644-155A-F141-844A-C69B43ED4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1E7977-2C0F-0C46-A719-2806BA921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E22658-BB09-0B4F-9648-363F3F6C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9FDAFC-016F-0241-9EF5-15C78515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674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6A5553E-7CC3-234C-B19B-DBDB29ED5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5CE4DE-9310-534C-93CA-5EAB09092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5796E9-2B17-5041-B42A-1BC30A052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5BF08-E50F-AD4E-AEC7-58D016AE457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DD257D-C8FE-2340-92C9-238A5D4BB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C2B669-AAB2-B144-8779-0C411324B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CE691-DE61-4C44-9575-0FBE1F612F21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3A23744-022C-DD40-ADD0-88A4AC9B86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DE556B3-E621-5340-909D-450B5AEDC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A71C99D-1C95-664E-98A9-3C6AADA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DC0414-2459-7647-B2EC-44D988AF06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00DFA-C157-F34E-83E2-00236C07D822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E21D69-FA7E-A84F-B61E-FB30C0075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C9871A-D0D1-D84F-B05E-E66960A1D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42EDF-4381-3F4D-90E9-68B2746CEC1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5489E5E-BDE9-AA4F-A233-F5531FBF64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BFFB8BC-BA39-D641-92C7-D932E95D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519B915-5D1B-8741-8B6E-8F91B614A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23F98F-8E3F-FF46-B911-7A5569A72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1B9E9-2F57-6849-A83A-D58CBE0CD9E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83279D-AD75-4C47-A3FA-B1BAFCC8A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CE37C3-833B-6D49-9138-14AAD220A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72374-2820-9F46-94D7-54F4BBAF10D3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A65AF0E-7786-2842-8A80-7761ABE1A89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0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98BFC4E-AD1B-D24B-A953-C9F6CD86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6A1BC9-FB9B-A64F-A0BD-70664CE36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E8B8EA-D6FF-F540-AA07-922FED0F5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C14D2-418C-F449-898A-E9B4A3127CD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3AF691-F991-924B-8ACF-3B42B5E94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35D808-72D2-D34A-9D3B-B9EAEE141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5D447-D59B-7648-BFC6-C11508030B00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2AB9D7D-BB3C-7540-938F-3B9F83F45B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4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22A7F29-7659-394D-B87D-B0D6EFDC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F7A4EC-1173-8D41-A94E-0BC9A19C5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8CA5EB-7F74-2149-86D4-CC0B4A529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87676-491E-0A4F-9BBE-BD29BE6D0211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D7502A-AA81-B64F-A2DF-7F39D3D10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D46686-A96A-8F47-99CC-2F783C480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B5D1C-7B10-C742-926B-E9B97E6BB357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FE0ADB8-DF90-AC4F-AFEB-510E131F2F9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F481EE9-C6E8-6B4D-AE7D-5B167274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201C785-9888-2D45-89FA-DBBCAFDA4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475874-228D-9C4B-9748-11FD2ECFC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DE2AC-A937-8549-86B3-B116C23B8639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0E2874-8BCB-1B44-A086-348014374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7EC5EE-AA7D-0348-A395-3622D6BD3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1C656-E14B-7240-BE9C-AEB77C36C48A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A1963A6-CD94-2746-AE3B-BE64B9B5A4C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5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14D4549-27CD-0941-BFAC-41D9E8C6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BA5253-806A-504D-AA70-3F537C9F0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C14836-0D31-FC42-80D8-F1C4768D2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CB1A4-3909-384A-B642-ADE0B156E0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382AFD-9F12-504A-A20E-B4CEDDC85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A6BEC9-A910-B94B-8B50-210E15003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8397C-E80A-8149-9DE7-1A7175FDD14A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0D92BB3-3DB9-7B49-B543-6083051F489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9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B37C8C-1969-F54E-AF30-94C2A4B71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509DA9-9B0B-424E-8394-15C0147A5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6B59C6-E7FC-4242-97BE-4A4C96B83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D4AB-C74F-394E-A882-5F44EFFE9C6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98BEFF-26CB-2740-8E2B-6867C8AED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901DB8C-8766-B24F-942A-29DF89236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5536A-F7FC-2145-A969-E5F9D77C02E4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447CDBB-21CA-6D49-95D5-B9A3DDBD36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38005F6-0C32-3B4D-8D36-C59876E0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F9E961D-C834-A746-B2A4-30CF6741E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E1F4FEE-5C9E-3140-9C13-F50804314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64C4F-6383-4045-BF20-35DAF87489B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673C17-DC94-074E-BA3C-5B3A0D682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8FDF02-429C-2E47-A724-4F266DC44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DB0A-38DE-1644-BA03-D817A3168A9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3A2A437-403E-8E48-B1FC-7A92D95E68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2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4AD8811-D0C6-934A-8888-DA22CF17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E8CFB6-67D7-9748-9C19-7217CF371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3F0584-6DC7-8940-B448-871E8C1D7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E4B2F-7772-AB4A-9762-704E07F5E2FB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273DEF-31E5-9A44-A33E-519237F8F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AFE610-EA9E-8A43-8942-3507EB940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CB484-2E6B-ED4A-AAD6-0A2C72008D39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9EE5558-D8D9-A946-89AB-36A9EB35E1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693A0C3-8340-8445-B8BC-5F9D170A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BC2F593-80AF-D646-8FFB-9BFA5F595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36FEC4-1BAF-0C41-AD43-DB2068213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D317B-3E84-CF4B-B01C-F99DE661A84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F0D1A7-276A-DA47-BF7F-A8CA0E5AB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CADD5C-4361-864C-9C64-9A38F0238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FF9BD-9BD2-004E-B592-4BEE941D8D8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CA24E63-B350-2D42-B1E2-D2B0640B75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593961F-6720-6B4B-AC51-C9BB588D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F6339B-4773-1D4B-AB84-91979660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CE46F3-E532-5145-939D-7F70FB2D4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F8BC-5BE5-6B47-9BB7-5BA1AB2D05E0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B4D626-F6AE-FD44-B547-ACACB48B3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3C08BEE-596B-2242-9205-7C3FD48C1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4940F-B7D5-914C-B466-DBEAFB9297BF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34AE795-2B57-724D-B941-FB0F5E7432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4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D97FA71-4F06-2D48-A3C9-B752B1AD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ED5357-C12E-7943-99DA-404C10C75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95905D-DB25-2C46-91A9-F568727A1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1BD6-C9A0-4E4B-87B9-632FD882BB08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0DF090-0B66-3C40-BDBE-EFA899645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6A90CC-C21C-534F-A99A-FF5C46DE8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01515-2944-F045-B26E-857953638DF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CB72C88-326B-7040-9892-CEA4EF35E13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7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668E677-6911-F44C-B787-5438CD04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97C21CC-5EBD-284D-B5B5-D2A39873B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BD1995-508D-6343-A0D7-46E5E3295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C629E-9456-7A4F-97C5-FD87F248150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FF11E9-AFD3-BA48-B53D-5483ED195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5B513E-05CC-5443-9E35-4FE9DDC0B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6487F-910C-6E41-9530-4D3FBBADC2BF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64F4384-2513-DE42-9642-D63FE0184C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5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B42DC11-6AB6-4F4D-85B1-0CD30163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B3CC0D-0310-0243-AF51-FDE81413A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1FF85E-130E-5644-A569-D28969555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46A2B-0C81-6447-BC00-A6AC3A46C4DC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0A22340-33E3-4143-8580-B7D72140C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DBF50E-4BEB-094B-8A38-5687E98FF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D1D9F-84B2-424A-89A3-73D36BB72E0F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8E57B3E-DAD1-FC4D-BAEF-28E530C4063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BB88FDF-F3E8-9441-85A2-5EFE7C04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D1E6FDA-3335-D84F-8DDE-737C4604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DA4845-8FCB-294E-9D48-E837AA969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6AB71-BF52-2D49-897C-2EA036A5CD8E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F8A177-62E5-1244-A2D0-D84245D08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55D3A9-F6F7-5F42-B1C5-4445F9F96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771FA-E109-674E-BA19-9092CE6EF323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23D8939-84E4-9941-81AF-85B55DF8F4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6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61F2D9E-AE2E-9D49-AE3C-CA1E0F75B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0761DD-9F94-A44E-AD2D-2DCFB5CE9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A167EE-B52C-DD4E-8551-B5EF548FC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06DA0-A16B-BA44-8094-5BCC9D7DFE5A}" type="datetimeFigureOut">
              <a:rPr lang="nb-NO" smtClean="0"/>
              <a:t>13.05.2025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4D343D-257A-C848-A1BC-54062A730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3CDFEC2-4273-F74F-B0A7-F536B1E71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426BF-FCD0-F948-AE54-D81450ED2356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49E0F36-46B2-8D4B-9801-8CD375E3ED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ADD5A7-5313-4B00-8661-24173803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65538"/>
            <a:ext cx="10515600" cy="896937"/>
          </a:xfrm>
        </p:spPr>
        <p:txBody>
          <a:bodyPr>
            <a:normAutofit/>
          </a:bodyPr>
          <a:lstStyle/>
          <a:p>
            <a:r>
              <a:rPr lang="nb-NO" sz="4000" b="1" dirty="0">
                <a:solidFill>
                  <a:schemeClr val="bg1"/>
                </a:solidFill>
              </a:rPr>
              <a:t>Konferanse for kontrollutvalgene i Rogaland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9E7398-EFCE-4327-9DF9-EF0A45551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09503"/>
            <a:ext cx="10515600" cy="896937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14. oktober 2025 </a:t>
            </a:r>
            <a:r>
              <a:rPr lang="nb-NO" dirty="0" err="1">
                <a:solidFill>
                  <a:schemeClr val="bg1"/>
                </a:solidFill>
              </a:rPr>
              <a:t>kl</a:t>
            </a:r>
            <a:r>
              <a:rPr lang="nb-NO" dirty="0">
                <a:solidFill>
                  <a:schemeClr val="bg1"/>
                </a:solidFill>
              </a:rPr>
              <a:t> 10.00 – 15.00</a:t>
            </a:r>
          </a:p>
          <a:p>
            <a:r>
              <a:rPr lang="nb-NO" dirty="0">
                <a:solidFill>
                  <a:schemeClr val="bg1"/>
                </a:solidFill>
              </a:rPr>
              <a:t>Quality Hotel Residence, Sandnes</a:t>
            </a:r>
          </a:p>
        </p:txBody>
      </p:sp>
    </p:spTree>
    <p:extLst>
      <p:ext uri="{BB962C8B-B14F-4D97-AF65-F5344CB8AC3E}">
        <p14:creationId xmlns:p14="http://schemas.microsoft.com/office/powerpoint/2010/main" val="346829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2633BC5D-B62C-7B87-A4DA-60EDCFB53B10}"/>
              </a:ext>
            </a:extLst>
          </p:cNvPr>
          <p:cNvSpPr txBox="1"/>
          <p:nvPr/>
        </p:nvSpPr>
        <p:spPr>
          <a:xfrm>
            <a:off x="1261872" y="768096"/>
            <a:ext cx="929030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Program for dagen</a:t>
            </a:r>
          </a:p>
          <a:p>
            <a:endParaRPr lang="nb-NO" dirty="0"/>
          </a:p>
          <a:p>
            <a:r>
              <a:rPr lang="nb-NO" dirty="0"/>
              <a:t>Åpning av konferansen kl.10.00</a:t>
            </a:r>
          </a:p>
          <a:p>
            <a:endParaRPr lang="nb-NO" dirty="0"/>
          </a:p>
          <a:p>
            <a:r>
              <a:rPr lang="nb-NO" dirty="0"/>
              <a:t>ROBEK – register om betinget godkjenning og kontroll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Kristine Enger, fagdirektør samfunnsavdelingen hos Statsforvalteren i Rogaland</a:t>
            </a:r>
          </a:p>
          <a:p>
            <a:endParaRPr lang="nb-NO" dirty="0"/>
          </a:p>
          <a:p>
            <a:r>
              <a:rPr lang="nb-NO" dirty="0"/>
              <a:t>Forventningsgapet mellom innbyggere og tjenestene kommunen skal levere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Andreas Vollsund, ordfører i Time kommune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Liza Øverdal, kommunedirektør i Sokndal kommune</a:t>
            </a:r>
          </a:p>
          <a:p>
            <a:endParaRPr lang="nb-NO" dirty="0"/>
          </a:p>
          <a:p>
            <a:r>
              <a:rPr lang="nb-NO" dirty="0"/>
              <a:t>Lunsj </a:t>
            </a:r>
            <a:r>
              <a:rPr lang="nb-NO" dirty="0" err="1"/>
              <a:t>kl</a:t>
            </a:r>
            <a:r>
              <a:rPr lang="nb-NO" dirty="0"/>
              <a:t> 12.15 – 13.00</a:t>
            </a:r>
          </a:p>
          <a:p>
            <a:endParaRPr lang="nb-NO" dirty="0"/>
          </a:p>
          <a:p>
            <a:r>
              <a:rPr lang="nb-NO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 risikobasert tilnærming til beredskap, teori eller pragmatikk?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Thomas Hebo, beredskapsleder Sandes kommune.</a:t>
            </a:r>
          </a:p>
          <a:p>
            <a:endParaRPr lang="nb-NO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nb-NO" sz="1800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Hva betyr stortingsvalget for Rogaland og Norge</a:t>
            </a:r>
            <a:r>
              <a:rPr lang="nb-NO" sz="1800" kern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? </a:t>
            </a:r>
            <a:endParaRPr lang="nb-NO" kern="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Harald Birkevold, politisk redaktør Stavanger Aftenblad.</a:t>
            </a:r>
          </a:p>
          <a:p>
            <a:endParaRPr lang="nb-NO" dirty="0"/>
          </a:p>
          <a:p>
            <a:r>
              <a:rPr lang="nb-NO" dirty="0"/>
              <a:t>Takk for i dag og vel hjem </a:t>
            </a:r>
            <a:r>
              <a:rPr lang="nb-NO" dirty="0" err="1"/>
              <a:t>ca</a:t>
            </a:r>
            <a:r>
              <a:rPr lang="nb-NO" dirty="0"/>
              <a:t> </a:t>
            </a:r>
            <a:r>
              <a:rPr lang="nb-NO" dirty="0" err="1"/>
              <a:t>kl</a:t>
            </a:r>
            <a:r>
              <a:rPr lang="nb-NO" dirty="0"/>
              <a:t> 15.00</a:t>
            </a:r>
          </a:p>
        </p:txBody>
      </p:sp>
    </p:spTree>
    <p:extLst>
      <p:ext uri="{BB962C8B-B14F-4D97-AF65-F5344CB8AC3E}">
        <p14:creationId xmlns:p14="http://schemas.microsoft.com/office/powerpoint/2010/main" val="2731048348"/>
      </p:ext>
    </p:extLst>
  </p:cSld>
  <p:clrMapOvr>
    <a:masterClrMapping/>
  </p:clrMapOvr>
</p:sld>
</file>

<file path=ppt/theme/theme1.xml><?xml version="1.0" encoding="utf-8"?>
<a:theme xmlns:a="http://schemas.openxmlformats.org/drawingml/2006/main" name="13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B8E139237FFC419A22302A4F5C70AF" ma:contentTypeVersion="10" ma:contentTypeDescription="Opprett et nytt dokument." ma:contentTypeScope="" ma:versionID="c0a833df92ebf4294542ba98664ad408">
  <xsd:schema xmlns:xsd="http://www.w3.org/2001/XMLSchema" xmlns:xs="http://www.w3.org/2001/XMLSchema" xmlns:p="http://schemas.microsoft.com/office/2006/metadata/properties" xmlns:ns2="cb994391-6fb9-43c6-9596-8653c578ccec" xmlns:ns3="d2009259-87c3-4f4f-bcc8-9d1afbc269c2" targetNamespace="http://schemas.microsoft.com/office/2006/metadata/properties" ma:root="true" ma:fieldsID="42f54bf16c8373f68509febd9d0db04f" ns2:_="" ns3:_="">
    <xsd:import namespace="cb994391-6fb9-43c6-9596-8653c578ccec"/>
    <xsd:import namespace="d2009259-87c3-4f4f-bcc8-9d1afbc269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94391-6fb9-43c6-9596-8653c578cc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Bildemerkelapper" ma:readOnly="false" ma:fieldId="{5cf76f15-5ced-4ddc-b409-7134ff3c332f}" ma:taxonomyMulti="true" ma:sspId="8335755c-11c0-46dd-a168-166cdcb13f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09259-87c3-4f4f-bcc8-9d1afbc269c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c548ffd-2e88-426c-8899-0576886d5865}" ma:internalName="TaxCatchAll" ma:showField="CatchAllData" ma:web="d2009259-87c3-4f4f-bcc8-9d1afbc269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994391-6fb9-43c6-9596-8653c578ccec">
      <Terms xmlns="http://schemas.microsoft.com/office/infopath/2007/PartnerControls"/>
    </lcf76f155ced4ddcb4097134ff3c332f>
    <TaxCatchAll xmlns="d2009259-87c3-4f4f-bcc8-9d1afbc269c2" xsi:nil="true"/>
  </documentManagement>
</p:properties>
</file>

<file path=customXml/itemProps1.xml><?xml version="1.0" encoding="utf-8"?>
<ds:datastoreItem xmlns:ds="http://schemas.openxmlformats.org/officeDocument/2006/customXml" ds:itemID="{9537BCB4-30BF-46AD-8E21-6F3A8639EA72}"/>
</file>

<file path=customXml/itemProps2.xml><?xml version="1.0" encoding="utf-8"?>
<ds:datastoreItem xmlns:ds="http://schemas.openxmlformats.org/officeDocument/2006/customXml" ds:itemID="{65A2C4A1-6692-4530-9919-0412171C60D9}"/>
</file>

<file path=customXml/itemProps3.xml><?xml version="1.0" encoding="utf-8"?>
<ds:datastoreItem xmlns:ds="http://schemas.openxmlformats.org/officeDocument/2006/customXml" ds:itemID="{C43E764D-20A2-47B4-B317-9E486FA4B76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114</Words>
  <Application>Microsoft Office PowerPoint</Application>
  <PresentationFormat>Widescreen</PresentationFormat>
  <Paragraphs>23</Paragraphs>
  <Slides>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17</vt:i4>
      </vt:variant>
      <vt:variant>
        <vt:lpstr>Lysbildetitler</vt:lpstr>
      </vt:variant>
      <vt:variant>
        <vt:i4>2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13_Egendefinert utforming</vt:lpstr>
      <vt:lpstr>Egendefinert utforming</vt:lpstr>
      <vt:lpstr>1_Egendefinert utforming</vt:lpstr>
      <vt:lpstr>2_Egendefinert utforming</vt:lpstr>
      <vt:lpstr>3_Egendefinert utforming</vt:lpstr>
      <vt:lpstr>4_Egendefinert utforming</vt:lpstr>
      <vt:lpstr>5_Egendefinert utforming</vt:lpstr>
      <vt:lpstr>6_Egendefinert utforming</vt:lpstr>
      <vt:lpstr>7_Egendefinert utforming</vt:lpstr>
      <vt:lpstr>8_Egendefinert utforming</vt:lpstr>
      <vt:lpstr>9_Egendefinert utforming</vt:lpstr>
      <vt:lpstr>10_Egendefinert utforming</vt:lpstr>
      <vt:lpstr>11_Egendefinert utforming</vt:lpstr>
      <vt:lpstr>12_Egendefinert utforming</vt:lpstr>
      <vt:lpstr>14_Egendefinert utforming</vt:lpstr>
      <vt:lpstr>15_Egendefinert utforming</vt:lpstr>
      <vt:lpstr>16_Egendefinert utforming</vt:lpstr>
      <vt:lpstr>Konferanse for kontrollutvalgene i Rogaland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Microsoft Office-bruker</dc:creator>
  <cp:lastModifiedBy>Odd Gunnar Høie</cp:lastModifiedBy>
  <cp:revision>21</cp:revision>
  <dcterms:created xsi:type="dcterms:W3CDTF">2020-11-13T15:20:38Z</dcterms:created>
  <dcterms:modified xsi:type="dcterms:W3CDTF">2025-05-13T08:44:37Z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0x010100CAB8E139237FFC419A22302A4F5C70AF</vt:lpwstr>
  </property>
</Properties>
</file>